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1" r:id="rId2"/>
  </p:sldIdLst>
  <p:sldSz cx="6858000" cy="9906000" type="A4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64" y="266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FCB53C2-4E3B-4525-A2BB-D2F3DBBDFD5E}" type="datetimeFigureOut">
              <a:rPr lang="ja-JP" altLang="en-US"/>
              <a:pPr/>
              <a:t>2012/7/24</a:t>
            </a:fld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4550" y="746125"/>
            <a:ext cx="2576513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184DA66-2859-4B8B-94B5-DF6336356C7B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765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B50E5-ED74-4FC0-82C1-824A12DA7B6E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C9890-2A5A-4012-B481-1B85F342A56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0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BF4A-3223-4A15-BFFE-D2A63163998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AD913-BFB5-46F6-8410-C4A3A3CE28E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0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D5F5B-CE4C-4FFB-945C-87CEC9CDF06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1598B-E240-43F4-8696-AF9178512B2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67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DA559-12EC-47E1-B519-4971136430F1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7492B-126A-4A9E-94FA-EF4B54D67F4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2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7BBC3-83B3-4EB1-A4C7-0278ECF399ED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5FFB-3FFB-4163-B51E-B1D3E183D9A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96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82CBA-A72F-4595-B9BB-D5A655CDC513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29D9-E3B9-4DC0-B8E2-79CE34680EF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48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5DF41-31C2-4542-888A-A83E5656A45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476EB-6DDB-4D2C-A2ED-C690CFC343E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6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0B957-4ADF-442B-84C9-7CA3CF9A3FB4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334B3-F7AF-4BE0-B88F-955E15643A7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05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EED02-2176-41B5-A191-A4608F2E2E0C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531C9-80E6-42FB-944F-AF5F054E533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4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3ED6F-B749-4CAE-A462-A7404C80D358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0CA73-F4CC-4F32-9094-7F2D3032B847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94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14295-5F39-408A-91FE-AFBACD762E5A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C22E7-1BDA-4A89-B88E-7E683A5A368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3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23D1829-181B-4AA2-A2C4-F51B26D59772}" type="datetimeFigureOut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2012/7/24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04F55F-85A7-4FE9-A7C6-36B7B09241AA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09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AutoShape 14"/>
          <p:cNvSpPr>
            <a:spLocks noChangeArrowheads="1"/>
          </p:cNvSpPr>
          <p:nvPr/>
        </p:nvSpPr>
        <p:spPr bwMode="auto">
          <a:xfrm>
            <a:off x="260350" y="273050"/>
            <a:ext cx="6335713" cy="4319588"/>
          </a:xfrm>
          <a:prstGeom prst="roundRect">
            <a:avLst>
              <a:gd name="adj" fmla="val 9435"/>
            </a:avLst>
          </a:prstGeom>
          <a:solidFill>
            <a:srgbClr val="000080">
              <a:alpha val="6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313" name="テキスト ボックス 3"/>
          <p:cNvSpPr txBox="1">
            <a:spLocks noChangeArrowheads="1"/>
          </p:cNvSpPr>
          <p:nvPr/>
        </p:nvSpPr>
        <p:spPr bwMode="auto">
          <a:xfrm>
            <a:off x="333375" y="347663"/>
            <a:ext cx="6280150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solidFill>
                  <a:srgbClr val="FFFF00"/>
                </a:solidFill>
                <a:latin typeface="Calibri" pitchFamily="34" charset="0"/>
              </a:rPr>
              <a:t>第２２回</a:t>
            </a:r>
            <a:endParaRPr lang="en-US" altLang="ja-JP" sz="2800" dirty="0">
              <a:solidFill>
                <a:srgbClr val="FFFF00"/>
              </a:solidFill>
              <a:latin typeface="Calibri" pitchFamily="34" charset="0"/>
            </a:endParaRPr>
          </a:p>
          <a:p>
            <a:r>
              <a:rPr lang="ja-JP" altLang="en-US" sz="4000" dirty="0">
                <a:solidFill>
                  <a:srgbClr val="FFFF00"/>
                </a:solidFill>
                <a:latin typeface="Calibri" pitchFamily="34" charset="0"/>
              </a:rPr>
              <a:t>日本磁気歯科学会学術大会</a:t>
            </a:r>
          </a:p>
        </p:txBody>
      </p:sp>
      <p:sp>
        <p:nvSpPr>
          <p:cNvPr id="13314" name="テキスト ボックス 4"/>
          <p:cNvSpPr txBox="1">
            <a:spLocks noChangeArrowheads="1"/>
          </p:cNvSpPr>
          <p:nvPr/>
        </p:nvSpPr>
        <p:spPr bwMode="auto">
          <a:xfrm>
            <a:off x="188913" y="3368675"/>
            <a:ext cx="649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600">
                <a:solidFill>
                  <a:srgbClr val="FFCC00"/>
                </a:solidFill>
                <a:latin typeface="Calibri" pitchFamily="34" charset="0"/>
              </a:rPr>
              <a:t>－磁気歯科の原点から未来へ－</a:t>
            </a:r>
          </a:p>
        </p:txBody>
      </p:sp>
      <p:sp>
        <p:nvSpPr>
          <p:cNvPr id="13315" name="テキスト ボックス 5"/>
          <p:cNvSpPr txBox="1">
            <a:spLocks noChangeArrowheads="1"/>
          </p:cNvSpPr>
          <p:nvPr/>
        </p:nvSpPr>
        <p:spPr bwMode="auto">
          <a:xfrm>
            <a:off x="210541" y="6537176"/>
            <a:ext cx="63049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prstClr val="white"/>
                </a:solidFill>
                <a:latin typeface="Calibri" pitchFamily="34" charset="0"/>
              </a:rPr>
              <a:t>特別</a:t>
            </a:r>
            <a:r>
              <a:rPr lang="ja-JP" altLang="en-US" sz="1600" b="1" dirty="0" smtClean="0">
                <a:solidFill>
                  <a:prstClr val="white"/>
                </a:solidFill>
                <a:latin typeface="Calibri" pitchFamily="34" charset="0"/>
              </a:rPr>
              <a:t>講演</a:t>
            </a:r>
            <a:endParaRPr lang="en-US" altLang="ja-JP" sz="1600" b="1" dirty="0" smtClean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　　　　「天文学最前線－私たちは宇宙をどこまで知ることができるか－」</a:t>
            </a:r>
            <a:endParaRPr lang="en-US" altLang="ja-JP" sz="1600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　　　　講師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　</a:t>
            </a:r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観山　正見　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広島大学特</a:t>
            </a:r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任教授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　</a:t>
            </a:r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（前国立天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文台台長）</a:t>
            </a:r>
          </a:p>
        </p:txBody>
      </p:sp>
      <p:sp>
        <p:nvSpPr>
          <p:cNvPr id="13316" name="テキスト ボックス 6"/>
          <p:cNvSpPr txBox="1">
            <a:spLocks noChangeArrowheads="1"/>
          </p:cNvSpPr>
          <p:nvPr/>
        </p:nvSpPr>
        <p:spPr bwMode="auto">
          <a:xfrm>
            <a:off x="620713" y="1568450"/>
            <a:ext cx="535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prstClr val="white"/>
                </a:solidFill>
                <a:latin typeface="Calibri" pitchFamily="34" charset="0"/>
              </a:rPr>
              <a:t>日時：　平成２４年</a:t>
            </a:r>
            <a:r>
              <a:rPr lang="ja-JP" altLang="en-US" sz="2800">
                <a:solidFill>
                  <a:prstClr val="white"/>
                </a:solidFill>
                <a:latin typeface="Calibri" pitchFamily="34" charset="0"/>
              </a:rPr>
              <a:t>１１月２日（金）・３日（土）</a:t>
            </a:r>
          </a:p>
        </p:txBody>
      </p:sp>
      <p:sp>
        <p:nvSpPr>
          <p:cNvPr id="13317" name="テキスト ボックス 7"/>
          <p:cNvSpPr txBox="1">
            <a:spLocks noChangeArrowheads="1"/>
          </p:cNvSpPr>
          <p:nvPr/>
        </p:nvSpPr>
        <p:spPr bwMode="auto">
          <a:xfrm>
            <a:off x="620713" y="2028825"/>
            <a:ext cx="5443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prstClr val="white"/>
                </a:solidFill>
                <a:latin typeface="Calibri" pitchFamily="34" charset="0"/>
              </a:rPr>
              <a:t>会場：　</a:t>
            </a:r>
            <a:r>
              <a:rPr lang="ja-JP" altLang="en-US" sz="2800">
                <a:solidFill>
                  <a:prstClr val="white"/>
                </a:solidFill>
                <a:latin typeface="Calibri" pitchFamily="34" charset="0"/>
              </a:rPr>
              <a:t>徳島大学歯学部４Ｆ　大講義室</a:t>
            </a:r>
          </a:p>
        </p:txBody>
      </p:sp>
      <p:sp>
        <p:nvSpPr>
          <p:cNvPr id="13318" name="テキスト ボックス 9"/>
          <p:cNvSpPr txBox="1">
            <a:spLocks noChangeArrowheads="1"/>
          </p:cNvSpPr>
          <p:nvPr/>
        </p:nvSpPr>
        <p:spPr bwMode="auto">
          <a:xfrm>
            <a:off x="620713" y="2532063"/>
            <a:ext cx="3543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>
                <a:solidFill>
                  <a:prstClr val="white"/>
                </a:solidFill>
                <a:latin typeface="Calibri" pitchFamily="34" charset="0"/>
              </a:rPr>
              <a:t>名誉大会長：　佐々木　英機</a:t>
            </a:r>
            <a:r>
              <a:rPr lang="ja-JP" altLang="en-US" sz="1400">
                <a:solidFill>
                  <a:prstClr val="white"/>
                </a:solidFill>
                <a:latin typeface="Calibri" pitchFamily="34" charset="0"/>
              </a:rPr>
              <a:t>　</a:t>
            </a:r>
            <a:r>
              <a:rPr lang="ja-JP" altLang="en-US" sz="1100">
                <a:solidFill>
                  <a:prstClr val="white"/>
                </a:solidFill>
                <a:latin typeface="Calibri" pitchFamily="34" charset="0"/>
              </a:rPr>
              <a:t>（徳島県開業）</a:t>
            </a:r>
          </a:p>
        </p:txBody>
      </p:sp>
      <p:sp>
        <p:nvSpPr>
          <p:cNvPr id="13319" name="テキスト ボックス 11"/>
          <p:cNvSpPr txBox="1">
            <a:spLocks noChangeArrowheads="1"/>
          </p:cNvSpPr>
          <p:nvPr/>
        </p:nvSpPr>
        <p:spPr bwMode="auto">
          <a:xfrm>
            <a:off x="620713" y="2814638"/>
            <a:ext cx="537358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大会長：　市川　哲雄</a:t>
            </a:r>
            <a:r>
              <a:rPr lang="ja-JP" altLang="en-US" sz="1100" dirty="0">
                <a:solidFill>
                  <a:prstClr val="white"/>
                </a:solidFill>
                <a:latin typeface="Calibri" pitchFamily="34" charset="0"/>
              </a:rPr>
              <a:t>　（徳島</a:t>
            </a:r>
            <a:r>
              <a:rPr lang="ja-JP" altLang="en-US" sz="1100" dirty="0" smtClean="0">
                <a:solidFill>
                  <a:prstClr val="white"/>
                </a:solidFill>
                <a:latin typeface="Calibri" pitchFamily="34" charset="0"/>
              </a:rPr>
              <a:t>大学大学院ＨＢＳ</a:t>
            </a:r>
            <a:r>
              <a:rPr lang="ja-JP" altLang="en-US" sz="1100" dirty="0">
                <a:solidFill>
                  <a:prstClr val="white"/>
                </a:solidFill>
                <a:latin typeface="Calibri" pitchFamily="34" charset="0"/>
              </a:rPr>
              <a:t>研究部口腔顎顔面補綴学分野）</a:t>
            </a:r>
          </a:p>
        </p:txBody>
      </p:sp>
      <p:sp>
        <p:nvSpPr>
          <p:cNvPr id="13320" name="テキスト ボックス 13"/>
          <p:cNvSpPr txBox="1">
            <a:spLocks noChangeArrowheads="1"/>
          </p:cNvSpPr>
          <p:nvPr/>
        </p:nvSpPr>
        <p:spPr bwMode="auto">
          <a:xfrm>
            <a:off x="210541" y="7277388"/>
            <a:ext cx="54521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prstClr val="white"/>
                </a:solidFill>
                <a:latin typeface="Calibri" pitchFamily="34" charset="0"/>
              </a:rPr>
              <a:t>教育シンポジウム</a:t>
            </a:r>
            <a:endParaRPr lang="en-US" altLang="ja-JP" sz="1600" b="1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　　　　「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磁性アタッチメントで困ったら：ガイドラインを踏まえて</a:t>
            </a:r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」</a:t>
            </a:r>
            <a:endParaRPr lang="en-US" altLang="ja-JP" sz="16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3321" name="テキスト ボックス 14"/>
          <p:cNvSpPr txBox="1">
            <a:spLocks noChangeArrowheads="1"/>
          </p:cNvSpPr>
          <p:nvPr/>
        </p:nvSpPr>
        <p:spPr bwMode="auto">
          <a:xfrm>
            <a:off x="3627438" y="8905889"/>
            <a:ext cx="304282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000" dirty="0">
                <a:solidFill>
                  <a:prstClr val="white"/>
                </a:solidFill>
                <a:latin typeface="Calibri" pitchFamily="34" charset="0"/>
              </a:rPr>
              <a:t>第２２回日本磁気歯科学会学術大会</a:t>
            </a:r>
            <a:r>
              <a:rPr lang="ja-JP" altLang="en-US" sz="1000" dirty="0" smtClean="0">
                <a:solidFill>
                  <a:prstClr val="white"/>
                </a:solidFill>
                <a:latin typeface="Calibri" pitchFamily="34" charset="0"/>
              </a:rPr>
              <a:t>事務局</a:t>
            </a:r>
            <a:endParaRPr lang="en-US" altLang="ja-JP" sz="1000" dirty="0" smtClean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000" dirty="0" smtClean="0">
                <a:solidFill>
                  <a:prstClr val="white"/>
                </a:solidFill>
                <a:latin typeface="Calibri" pitchFamily="34" charset="0"/>
              </a:rPr>
              <a:t>〒</a:t>
            </a:r>
            <a:r>
              <a:rPr lang="ja-JP" altLang="en-US" sz="1000" dirty="0" smtClean="0">
                <a:solidFill>
                  <a:prstClr val="white"/>
                </a:solidFill>
                <a:latin typeface="Calibri" pitchFamily="34" charset="0"/>
              </a:rPr>
              <a:t>７７０－８５０４</a:t>
            </a:r>
            <a:endParaRPr lang="en-US" altLang="ja-JP" sz="1000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000" dirty="0">
                <a:solidFill>
                  <a:prstClr val="white"/>
                </a:solidFill>
                <a:latin typeface="Calibri" pitchFamily="34" charset="0"/>
              </a:rPr>
              <a:t>徳島県徳島市蔵本町３－１８－１５</a:t>
            </a:r>
            <a:endParaRPr lang="en-US" altLang="ja-JP" sz="1000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000" dirty="0">
                <a:solidFill>
                  <a:prstClr val="white"/>
                </a:solidFill>
                <a:latin typeface="Calibri" pitchFamily="34" charset="0"/>
              </a:rPr>
              <a:t>徳島大学大学院ＨＢＳ研究部口腔顎顔面補綴学分野</a:t>
            </a:r>
            <a:endParaRPr lang="en-US" altLang="ja-JP" sz="1000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000" dirty="0">
                <a:solidFill>
                  <a:prstClr val="white"/>
                </a:solidFill>
                <a:latin typeface="Calibri" pitchFamily="34" charset="0"/>
              </a:rPr>
              <a:t>実行委員長　永尾　寛</a:t>
            </a:r>
            <a:endParaRPr lang="en-US" altLang="ja-JP" sz="1000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en-US" altLang="ja-JP" sz="1000" dirty="0">
                <a:solidFill>
                  <a:prstClr val="white"/>
                </a:solidFill>
                <a:latin typeface="Calibri" pitchFamily="34" charset="0"/>
              </a:rPr>
              <a:t>E-mail</a:t>
            </a:r>
            <a:r>
              <a:rPr lang="ja-JP" altLang="en-US" sz="1000" dirty="0">
                <a:solidFill>
                  <a:prstClr val="white"/>
                </a:solidFill>
                <a:latin typeface="Calibri" pitchFamily="34" charset="0"/>
              </a:rPr>
              <a:t>：</a:t>
            </a:r>
            <a:r>
              <a:rPr lang="en-US" altLang="ja-JP" sz="1000" dirty="0">
                <a:solidFill>
                  <a:prstClr val="white"/>
                </a:solidFill>
                <a:latin typeface="Calibri" pitchFamily="34" charset="0"/>
              </a:rPr>
              <a:t> md24_tokushima@dent.tokushima-u.ac.jp</a:t>
            </a:r>
          </a:p>
        </p:txBody>
      </p:sp>
      <p:sp>
        <p:nvSpPr>
          <p:cNvPr id="13322" name="テキスト ボックス 15"/>
          <p:cNvSpPr txBox="1">
            <a:spLocks noChangeArrowheads="1"/>
          </p:cNvSpPr>
          <p:nvPr/>
        </p:nvSpPr>
        <p:spPr bwMode="auto">
          <a:xfrm>
            <a:off x="210541" y="7771378"/>
            <a:ext cx="3541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>
                <a:solidFill>
                  <a:prstClr val="white"/>
                </a:solidFill>
                <a:latin typeface="Calibri" pitchFamily="34" charset="0"/>
              </a:rPr>
              <a:t>委員会シンポジウム</a:t>
            </a:r>
            <a:endParaRPr lang="en-US" altLang="ja-JP" sz="1600" b="1" dirty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　　　　「歯科における磁気</a:t>
            </a:r>
            <a:r>
              <a:rPr lang="ja-JP" altLang="en-US" sz="1600" dirty="0">
                <a:solidFill>
                  <a:prstClr val="white"/>
                </a:solidFill>
                <a:latin typeface="Calibri" pitchFamily="34" charset="0"/>
              </a:rPr>
              <a:t>用途の将来</a:t>
            </a:r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」</a:t>
            </a:r>
            <a:endParaRPr lang="en-US" altLang="ja-JP" sz="1600" dirty="0">
              <a:solidFill>
                <a:prstClr val="white"/>
              </a:solidFill>
              <a:latin typeface="Calibri" pitchFamily="34" charset="0"/>
            </a:endParaRPr>
          </a:p>
        </p:txBody>
      </p:sp>
      <p:pic>
        <p:nvPicPr>
          <p:cNvPr id="13323" name="Picture 4" descr="C:\Users\YUICHI\Desktop\磁気歯科のコピー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25" y="8840788"/>
            <a:ext cx="3571875" cy="81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4" name="テキスト ボックス 12"/>
          <p:cNvSpPr txBox="1">
            <a:spLocks noChangeArrowheads="1"/>
          </p:cNvSpPr>
          <p:nvPr/>
        </p:nvSpPr>
        <p:spPr bwMode="auto">
          <a:xfrm>
            <a:off x="1354138" y="4016375"/>
            <a:ext cx="448872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prstClr val="white"/>
                </a:solidFill>
                <a:latin typeface="Calibri" pitchFamily="34" charset="0"/>
              </a:rPr>
              <a:t>演題締め切り：</a:t>
            </a:r>
            <a:r>
              <a:rPr lang="ja-JP" altLang="en-US" dirty="0">
                <a:solidFill>
                  <a:prstClr val="white"/>
                </a:solidFill>
                <a:latin typeface="Calibri" pitchFamily="34" charset="0"/>
              </a:rPr>
              <a:t>平成２４年</a:t>
            </a:r>
            <a:r>
              <a:rPr lang="ja-JP" altLang="en-US" sz="2400" dirty="0" smtClean="0">
                <a:solidFill>
                  <a:prstClr val="white"/>
                </a:solidFill>
                <a:latin typeface="Calibri" pitchFamily="34" charset="0"/>
              </a:rPr>
              <a:t>７月</a:t>
            </a:r>
            <a:r>
              <a:rPr lang="ja-JP" altLang="en-US" sz="2400" dirty="0">
                <a:solidFill>
                  <a:prstClr val="white"/>
                </a:solidFill>
                <a:latin typeface="Calibri" pitchFamily="34" charset="0"/>
              </a:rPr>
              <a:t>３１</a:t>
            </a:r>
            <a:r>
              <a:rPr lang="ja-JP" altLang="en-US" sz="2400" dirty="0" smtClean="0">
                <a:solidFill>
                  <a:prstClr val="white"/>
                </a:solidFill>
                <a:latin typeface="Calibri" pitchFamily="34" charset="0"/>
              </a:rPr>
              <a:t>日（火）</a:t>
            </a:r>
            <a:endParaRPr lang="ja-JP" altLang="en-US" sz="2400" dirty="0">
              <a:solidFill>
                <a:prstClr val="white"/>
              </a:solidFill>
              <a:latin typeface="Calibri" pitchFamily="34" charset="0"/>
            </a:endParaRPr>
          </a:p>
        </p:txBody>
      </p:sp>
      <p:sp>
        <p:nvSpPr>
          <p:cNvPr id="15" name="テキスト ボックス 15"/>
          <p:cNvSpPr txBox="1">
            <a:spLocks noChangeArrowheads="1"/>
          </p:cNvSpPr>
          <p:nvPr/>
        </p:nvSpPr>
        <p:spPr bwMode="auto">
          <a:xfrm>
            <a:off x="188640" y="8265368"/>
            <a:ext cx="428033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b="1" dirty="0" smtClean="0">
                <a:solidFill>
                  <a:prstClr val="white"/>
                </a:solidFill>
                <a:latin typeface="Calibri" pitchFamily="34" charset="0"/>
              </a:rPr>
              <a:t>ランチョンセミナー</a:t>
            </a:r>
            <a:endParaRPr lang="en-US" altLang="ja-JP" sz="1600" b="1" dirty="0" smtClean="0">
              <a:solidFill>
                <a:prstClr val="white"/>
              </a:solidFill>
              <a:latin typeface="Calibri" pitchFamily="34" charset="0"/>
            </a:endParaRPr>
          </a:p>
          <a:p>
            <a:r>
              <a:rPr lang="ja-JP" altLang="en-US" sz="1600" dirty="0" smtClean="0">
                <a:solidFill>
                  <a:prstClr val="white"/>
                </a:solidFill>
                <a:latin typeface="Calibri" pitchFamily="34" charset="0"/>
              </a:rPr>
              <a:t>　　　　「磁気歯科の原点から未来へ：開発秘話」</a:t>
            </a:r>
            <a:endParaRPr lang="en-US" altLang="ja-JP" sz="1600" dirty="0">
              <a:solidFill>
                <a:prstClr val="white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15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69</Words>
  <Application>Microsoft Office PowerPoint</Application>
  <PresentationFormat>A4 210 x 297 mm</PresentationFormat>
  <Paragraphs>23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2_Office テーマ</vt:lpstr>
      <vt:lpstr>PowerPoint プレゼンテーション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YUICHI</dc:creator>
  <cp:lastModifiedBy>YUICHI</cp:lastModifiedBy>
  <cp:revision>48</cp:revision>
  <cp:lastPrinted>2012-07-13T03:00:35Z</cp:lastPrinted>
  <dcterms:created xsi:type="dcterms:W3CDTF">2012-03-27T13:31:38Z</dcterms:created>
  <dcterms:modified xsi:type="dcterms:W3CDTF">2012-07-23T23:25:39Z</dcterms:modified>
</cp:coreProperties>
</file>